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8" r:id="rId2"/>
    <p:sldId id="257" r:id="rId3"/>
    <p:sldId id="266" r:id="rId4"/>
    <p:sldId id="267"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2/9/2021</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2/9/2021</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2/9/2021</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solidFill>
                  <a:srgbClr val="C00000"/>
                </a:solidFill>
              </a:rPr>
              <a:t>Learning Objective</a:t>
            </a:r>
          </a:p>
        </p:txBody>
      </p:sp>
      <p:sp>
        <p:nvSpPr>
          <p:cNvPr id="3" name="Content Placeholder 2"/>
          <p:cNvSpPr>
            <a:spLocks noGrp="1"/>
          </p:cNvSpPr>
          <p:nvPr>
            <p:ph idx="1"/>
          </p:nvPr>
        </p:nvSpPr>
        <p:spPr>
          <a:xfrm>
            <a:off x="1089891" y="2004291"/>
            <a:ext cx="9964963" cy="1810327"/>
          </a:xfrm>
        </p:spPr>
        <p:txBody>
          <a:bodyPr>
            <a:noAutofit/>
          </a:bodyPr>
          <a:lstStyle/>
          <a:p>
            <a:pPr marL="0" indent="0" algn="ctr">
              <a:buNone/>
            </a:pPr>
            <a:r>
              <a:rPr lang="en-US" sz="2800" dirty="0"/>
              <a:t>To learn how to register for the SAT.</a:t>
            </a:r>
          </a:p>
        </p:txBody>
      </p:sp>
      <p:sp>
        <p:nvSpPr>
          <p:cNvPr id="4" name="TextBox 3"/>
          <p:cNvSpPr txBox="1"/>
          <p:nvPr/>
        </p:nvSpPr>
        <p:spPr>
          <a:xfrm>
            <a:off x="3062052" y="3168676"/>
            <a:ext cx="6382327" cy="1631216"/>
          </a:xfrm>
          <a:prstGeom prst="rect">
            <a:avLst/>
          </a:prstGeom>
          <a:noFill/>
        </p:spPr>
        <p:txBody>
          <a:bodyPr wrap="square" rtlCol="0">
            <a:spAutoFit/>
          </a:bodyPr>
          <a:lstStyle/>
          <a:p>
            <a:pPr algn="ctr"/>
            <a:r>
              <a:rPr lang="en-US" sz="3600" dirty="0">
                <a:solidFill>
                  <a:srgbClr val="C00000"/>
                </a:solidFill>
              </a:rPr>
              <a:t>Agenda:</a:t>
            </a:r>
          </a:p>
          <a:p>
            <a:pPr algn="ctr"/>
            <a:r>
              <a:rPr lang="en-US" sz="3200" dirty="0">
                <a:solidFill>
                  <a:srgbClr val="C00000"/>
                </a:solidFill>
              </a:rPr>
              <a:t> </a:t>
            </a:r>
            <a:r>
              <a:rPr lang="en-US" sz="3200" dirty="0"/>
              <a:t>1. Announcements</a:t>
            </a:r>
          </a:p>
          <a:p>
            <a:pPr algn="ctr"/>
            <a:r>
              <a:rPr lang="en-US" sz="3200" dirty="0"/>
              <a:t>2. SAT Registration</a:t>
            </a:r>
            <a:endParaRPr lang="en-US" dirty="0"/>
          </a:p>
        </p:txBody>
      </p:sp>
    </p:spTree>
    <p:extLst>
      <p:ext uri="{BB962C8B-B14F-4D97-AF65-F5344CB8AC3E}">
        <p14:creationId xmlns:p14="http://schemas.microsoft.com/office/powerpoint/2010/main" val="1324941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b="1" dirty="0"/>
              <a:t>This Week’s Announcements</a:t>
            </a:r>
          </a:p>
        </p:txBody>
      </p:sp>
      <p:sp>
        <p:nvSpPr>
          <p:cNvPr id="3" name="Content Placeholder 2"/>
          <p:cNvSpPr>
            <a:spLocks noGrp="1"/>
          </p:cNvSpPr>
          <p:nvPr>
            <p:ph idx="1"/>
          </p:nvPr>
        </p:nvSpPr>
        <p:spPr>
          <a:xfrm>
            <a:off x="1451579" y="2015732"/>
            <a:ext cx="9603275" cy="4061795"/>
          </a:xfrm>
        </p:spPr>
        <p:txBody>
          <a:bodyPr>
            <a:normAutofit/>
          </a:bodyPr>
          <a:lstStyle/>
          <a:p>
            <a:pPr algn="ctr"/>
            <a:r>
              <a:rPr lang="en-US" sz="2800" b="1" dirty="0"/>
              <a:t>Weds. Feb. 10</a:t>
            </a:r>
            <a:r>
              <a:rPr lang="en-US" sz="2800" b="1" baseline="30000" dirty="0"/>
              <a:t>th</a:t>
            </a:r>
            <a:r>
              <a:rPr lang="en-US" sz="2800" b="1" dirty="0"/>
              <a:t> Early Release</a:t>
            </a:r>
          </a:p>
          <a:p>
            <a:pPr algn="ctr"/>
            <a:r>
              <a:rPr lang="en-US" sz="2800" b="1" dirty="0"/>
              <a:t>Monday, Feb. 15- BISD Holiday, but not for ACC</a:t>
            </a:r>
          </a:p>
          <a:p>
            <a:pPr algn="ctr"/>
            <a:r>
              <a:rPr lang="en-US" sz="2800" b="1" dirty="0"/>
              <a:t>PSAT scores should be available in March</a:t>
            </a:r>
          </a:p>
          <a:p>
            <a:pPr algn="ctr"/>
            <a:endParaRPr lang="en-US" sz="2800" b="1" dirty="0"/>
          </a:p>
          <a:p>
            <a:pPr marL="0" indent="0" algn="ctr">
              <a:buNone/>
            </a:pPr>
            <a:endParaRPr lang="en-US" sz="2800" dirty="0"/>
          </a:p>
        </p:txBody>
      </p:sp>
    </p:spTree>
    <p:extLst>
      <p:ext uri="{BB962C8B-B14F-4D97-AF65-F5344CB8AC3E}">
        <p14:creationId xmlns:p14="http://schemas.microsoft.com/office/powerpoint/2010/main" val="2511649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1039" y="829559"/>
            <a:ext cx="7453815" cy="916114"/>
          </a:xfrm>
        </p:spPr>
        <p:txBody>
          <a:bodyPr>
            <a:normAutofit fontScale="90000"/>
          </a:bodyPr>
          <a:lstStyle/>
          <a:p>
            <a:pPr algn="ctr"/>
            <a:r>
              <a:rPr lang="en-US" sz="6000" dirty="0"/>
              <a:t>SAT registration</a:t>
            </a:r>
            <a:br>
              <a:rPr lang="en-US" sz="4800" dirty="0"/>
            </a:br>
            <a:endParaRPr lang="en-US" sz="4800" dirty="0"/>
          </a:p>
        </p:txBody>
      </p:sp>
      <p:pic>
        <p:nvPicPr>
          <p:cNvPr id="6" name="Content Placeholder 5">
            <a:extLst>
              <a:ext uri="{FF2B5EF4-FFF2-40B4-BE49-F238E27FC236}">
                <a16:creationId xmlns:a16="http://schemas.microsoft.com/office/drawing/2014/main" id="{FD5CD7FD-B99E-419D-B30B-581582EB91A4}"/>
              </a:ext>
            </a:extLst>
          </p:cNvPr>
          <p:cNvPicPr>
            <a:picLocks noGrp="1" noChangeAspect="1"/>
          </p:cNvPicPr>
          <p:nvPr>
            <p:ph idx="1"/>
          </p:nvPr>
        </p:nvPicPr>
        <p:blipFill>
          <a:blip r:embed="rId2"/>
          <a:stretch>
            <a:fillRect/>
          </a:stretch>
        </p:blipFill>
        <p:spPr>
          <a:xfrm>
            <a:off x="1027522" y="2602945"/>
            <a:ext cx="10133813" cy="4096596"/>
          </a:xfrm>
        </p:spPr>
      </p:pic>
      <p:pic>
        <p:nvPicPr>
          <p:cNvPr id="4" name="Picture 3">
            <a:extLst>
              <a:ext uri="{FF2B5EF4-FFF2-40B4-BE49-F238E27FC236}">
                <a16:creationId xmlns:a16="http://schemas.microsoft.com/office/drawing/2014/main" id="{0EA3AE25-6609-4E25-8EAE-900E9697A3A0}"/>
              </a:ext>
            </a:extLst>
          </p:cNvPr>
          <p:cNvPicPr>
            <a:picLocks noChangeAspect="1"/>
          </p:cNvPicPr>
          <p:nvPr/>
        </p:nvPicPr>
        <p:blipFill>
          <a:blip r:embed="rId3"/>
          <a:stretch>
            <a:fillRect/>
          </a:stretch>
        </p:blipFill>
        <p:spPr>
          <a:xfrm>
            <a:off x="414780" y="158459"/>
            <a:ext cx="3026004" cy="1910486"/>
          </a:xfrm>
          <a:prstGeom prst="rect">
            <a:avLst/>
          </a:prstGeom>
        </p:spPr>
      </p:pic>
      <p:sp>
        <p:nvSpPr>
          <p:cNvPr id="7" name="TextBox 6">
            <a:extLst>
              <a:ext uri="{FF2B5EF4-FFF2-40B4-BE49-F238E27FC236}">
                <a16:creationId xmlns:a16="http://schemas.microsoft.com/office/drawing/2014/main" id="{3D261149-BC3B-4648-AB9C-93D649C7904D}"/>
              </a:ext>
            </a:extLst>
          </p:cNvPr>
          <p:cNvSpPr txBox="1"/>
          <p:nvPr/>
        </p:nvSpPr>
        <p:spPr>
          <a:xfrm>
            <a:off x="4100660" y="1979629"/>
            <a:ext cx="6834433" cy="646331"/>
          </a:xfrm>
          <a:prstGeom prst="rect">
            <a:avLst/>
          </a:prstGeom>
          <a:noFill/>
        </p:spPr>
        <p:txBody>
          <a:bodyPr wrap="square" rtlCol="0">
            <a:spAutoFit/>
          </a:bodyPr>
          <a:lstStyle/>
          <a:p>
            <a:r>
              <a:rPr lang="en-US" dirty="0"/>
              <a:t>Go to Collegeboard.org, click register for SAT, and then sign in. Begin filling out the required information. </a:t>
            </a:r>
          </a:p>
        </p:txBody>
      </p:sp>
      <p:cxnSp>
        <p:nvCxnSpPr>
          <p:cNvPr id="9" name="Straight Arrow Connector 8">
            <a:extLst>
              <a:ext uri="{FF2B5EF4-FFF2-40B4-BE49-F238E27FC236}">
                <a16:creationId xmlns:a16="http://schemas.microsoft.com/office/drawing/2014/main" id="{78C6683C-119E-41B0-9C4D-95F15E2DB7F3}"/>
              </a:ext>
            </a:extLst>
          </p:cNvPr>
          <p:cNvCxnSpPr>
            <a:cxnSpLocks/>
          </p:cNvCxnSpPr>
          <p:nvPr/>
        </p:nvCxnSpPr>
        <p:spPr>
          <a:xfrm flipH="1">
            <a:off x="3242821" y="2724346"/>
            <a:ext cx="2366128" cy="199848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736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1039" y="829559"/>
            <a:ext cx="7453815" cy="916114"/>
          </a:xfrm>
        </p:spPr>
        <p:txBody>
          <a:bodyPr>
            <a:normAutofit fontScale="90000"/>
          </a:bodyPr>
          <a:lstStyle/>
          <a:p>
            <a:pPr algn="ctr"/>
            <a:r>
              <a:rPr lang="en-US" sz="6000" dirty="0"/>
              <a:t>SAT Basics</a:t>
            </a:r>
            <a:br>
              <a:rPr lang="en-US" sz="4800" dirty="0"/>
            </a:br>
            <a:endParaRPr lang="en-US" sz="4800" dirty="0"/>
          </a:p>
        </p:txBody>
      </p:sp>
      <p:pic>
        <p:nvPicPr>
          <p:cNvPr id="4" name="Picture 3">
            <a:extLst>
              <a:ext uri="{FF2B5EF4-FFF2-40B4-BE49-F238E27FC236}">
                <a16:creationId xmlns:a16="http://schemas.microsoft.com/office/drawing/2014/main" id="{0EA3AE25-6609-4E25-8EAE-900E9697A3A0}"/>
              </a:ext>
            </a:extLst>
          </p:cNvPr>
          <p:cNvPicPr>
            <a:picLocks noChangeAspect="1"/>
          </p:cNvPicPr>
          <p:nvPr/>
        </p:nvPicPr>
        <p:blipFill>
          <a:blip r:embed="rId2"/>
          <a:stretch>
            <a:fillRect/>
          </a:stretch>
        </p:blipFill>
        <p:spPr>
          <a:xfrm>
            <a:off x="414780" y="158459"/>
            <a:ext cx="3026004" cy="1910486"/>
          </a:xfrm>
          <a:prstGeom prst="rect">
            <a:avLst/>
          </a:prstGeom>
        </p:spPr>
      </p:pic>
      <p:sp>
        <p:nvSpPr>
          <p:cNvPr id="5" name="Content Placeholder 4">
            <a:extLst>
              <a:ext uri="{FF2B5EF4-FFF2-40B4-BE49-F238E27FC236}">
                <a16:creationId xmlns:a16="http://schemas.microsoft.com/office/drawing/2014/main" id="{E57A9CCC-67F7-435E-BFD6-583B19325A93}"/>
              </a:ext>
            </a:extLst>
          </p:cNvPr>
          <p:cNvSpPr>
            <a:spLocks noGrp="1"/>
          </p:cNvSpPr>
          <p:nvPr>
            <p:ph idx="1"/>
          </p:nvPr>
        </p:nvSpPr>
        <p:spPr>
          <a:xfrm>
            <a:off x="1451579" y="2177592"/>
            <a:ext cx="9603275" cy="3850849"/>
          </a:xfrm>
        </p:spPr>
        <p:txBody>
          <a:bodyPr>
            <a:normAutofit fontScale="92500"/>
          </a:bodyPr>
          <a:lstStyle/>
          <a:p>
            <a:pPr marL="0" indent="0" algn="ctr">
              <a:buNone/>
            </a:pPr>
            <a:r>
              <a:rPr lang="en-US" sz="2400" dirty="0"/>
              <a:t>You should plan on taking the SAT at least once this semester. </a:t>
            </a:r>
          </a:p>
          <a:p>
            <a:pPr marL="0" indent="0" algn="ctr">
              <a:buNone/>
            </a:pPr>
            <a:r>
              <a:rPr lang="en-US" sz="2400" dirty="0"/>
              <a:t> The SAT can be taken at either BHS or CCHS on May 8</a:t>
            </a:r>
            <a:r>
              <a:rPr lang="en-US" sz="2400" baseline="30000" dirty="0"/>
              <a:t>th</a:t>
            </a:r>
            <a:r>
              <a:rPr lang="en-US" sz="2400" dirty="0"/>
              <a:t> or June 5</a:t>
            </a:r>
            <a:r>
              <a:rPr lang="en-US" sz="2400" baseline="30000" dirty="0"/>
              <a:t>th</a:t>
            </a:r>
          </a:p>
          <a:p>
            <a:pPr algn="ctr">
              <a:buFont typeface="Wingdings" panose="05000000000000000000" pitchFamily="2" charset="2"/>
              <a:buChar char="q"/>
            </a:pPr>
            <a:r>
              <a:rPr lang="en-US" sz="2400" dirty="0"/>
              <a:t>If you receive free or reduced lunch, you are eligible for a SAT Fee Waiver.  The fee waiver allows you to take two SATs for free for both your Junior and Senior years and apply for college for free. Contact Mr. Gordon if you need one. </a:t>
            </a:r>
          </a:p>
          <a:p>
            <a:pPr algn="ctr">
              <a:buFont typeface="Wingdings" panose="05000000000000000000" pitchFamily="2" charset="2"/>
              <a:buChar char="q"/>
            </a:pPr>
            <a:r>
              <a:rPr lang="en-US" sz="2400" dirty="0"/>
              <a:t>What score do I need? There is no one answer to this question. It depends on which universities you are applying to and what majors. See Mr. Gordon for more info. </a:t>
            </a:r>
          </a:p>
          <a:p>
            <a:pPr marL="0" indent="0" algn="ctr">
              <a:buNone/>
            </a:pPr>
            <a:endParaRPr lang="en-US" sz="2400" dirty="0"/>
          </a:p>
        </p:txBody>
      </p:sp>
    </p:spTree>
    <p:extLst>
      <p:ext uri="{BB962C8B-B14F-4D97-AF65-F5344CB8AC3E}">
        <p14:creationId xmlns:p14="http://schemas.microsoft.com/office/powerpoint/2010/main" val="4092280704"/>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TM10001114[[fn=Gallery]]</Template>
  <TotalTime>578</TotalTime>
  <Words>196</Words>
  <Application>Microsoft Office PowerPoint</Application>
  <PresentationFormat>Widescreen</PresentationFormat>
  <Paragraphs>16</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Gill Sans MT</vt:lpstr>
      <vt:lpstr>Wingdings</vt:lpstr>
      <vt:lpstr>Gallery</vt:lpstr>
      <vt:lpstr>Learning Objective</vt:lpstr>
      <vt:lpstr>This Week’s Announcements</vt:lpstr>
      <vt:lpstr>SAT registration </vt:lpstr>
      <vt:lpstr>SAT Basics </vt:lpstr>
    </vt:vector>
  </TitlesOfParts>
  <Company>BISD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Objective</dc:title>
  <dc:creator>Joshua Gordon</dc:creator>
  <cp:lastModifiedBy>Joshua Gordon</cp:lastModifiedBy>
  <cp:revision>72</cp:revision>
  <dcterms:created xsi:type="dcterms:W3CDTF">2018-09-06T16:43:27Z</dcterms:created>
  <dcterms:modified xsi:type="dcterms:W3CDTF">2021-02-09T14:26:10Z</dcterms:modified>
</cp:coreProperties>
</file>